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86F2-C3BA-473F-839F-36B18669D2C3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B8D92-6F16-404D-BFC9-61E4F86CE5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955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A86F2-C3BA-473F-839F-36B18669D2C3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B8D92-6F16-404D-BFC9-61E4F86CE5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153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sz="3200" b="1" smtClean="0">
                <a:solidFill>
                  <a:srgbClr val="FF0066"/>
                </a:solidFill>
                <a:latin typeface="Lucida Sans Unicode" pitchFamily="34" charset="0"/>
              </a:rPr>
              <a:t>Game Programming with DirectX</a:t>
            </a:r>
            <a:endParaRPr lang="en-US" altLang="ko-KR" sz="3200" b="1" dirty="0" smtClean="0">
              <a:solidFill>
                <a:srgbClr val="FF0066"/>
              </a:solidFill>
              <a:latin typeface="Lucida Sans Unicode" pitchFamily="34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324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95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0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854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207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621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107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143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338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9110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97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9249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71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9467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272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8635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0255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547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4136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78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292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4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6136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0235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011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3624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678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495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7162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1569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9530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607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9881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549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9424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111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게임 프레임워크</a:t>
            </a:r>
            <a:r>
              <a:rPr lang="en-US" altLang="ko-KR" smtClean="0"/>
              <a:t>(Framework)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6982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게임 프레임워크</a:t>
            </a:r>
            <a:r>
              <a:rPr lang="en-US" altLang="ko-KR" smtClean="0"/>
              <a:t>(Framework)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9981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게임 프레임워크</a:t>
            </a:r>
            <a:r>
              <a:rPr lang="en-US" altLang="ko-KR" smtClean="0"/>
              <a:t>(Framework)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5157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게임 프레임워크</a:t>
            </a:r>
            <a:r>
              <a:rPr lang="en-US" altLang="ko-KR" smtClean="0"/>
              <a:t>(Framework)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0827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쉐이더 컴파일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3327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쉐이더 컴파일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4324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쉐이더 컴파일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269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528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쉐이더 컴파일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0359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쉐이더 컴파일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74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122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075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60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11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</Words>
  <Application>Microsoft Office PowerPoint</Application>
  <PresentationFormat>화면 슬라이드 쇼(4:3)</PresentationFormat>
  <Paragraphs>51</Paragraphs>
  <Slides>51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51</vt:i4>
      </vt:variant>
    </vt:vector>
  </HeadingPairs>
  <TitlesOfParts>
    <vt:vector size="55" baseType="lpstr">
      <vt:lpstr>맑은 고딕</vt:lpstr>
      <vt:lpstr>Arial</vt:lpstr>
      <vt:lpstr>Lucida Sans Unicode</vt:lpstr>
      <vt:lpstr>Office 테마</vt:lpstr>
      <vt:lpstr>Game Programming with DirectX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게임 프레임워크(Framework)</vt:lpstr>
      <vt:lpstr>게임 프레임워크(Framework)</vt:lpstr>
      <vt:lpstr>게임 프레임워크(Framework)</vt:lpstr>
      <vt:lpstr>게임 프레임워크(Framework)</vt:lpstr>
      <vt:lpstr>쉐이더 컴파일</vt:lpstr>
      <vt:lpstr>쉐이더 컴파일</vt:lpstr>
      <vt:lpstr>쉐이더 컴파일</vt:lpstr>
      <vt:lpstr>쉐이더 컴파일</vt:lpstr>
      <vt:lpstr>쉐이더 컴파일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 with DirectX</dc:title>
  <dc:creator>Louis</dc:creator>
  <cp:lastModifiedBy>Louis</cp:lastModifiedBy>
  <cp:revision>1</cp:revision>
  <dcterms:created xsi:type="dcterms:W3CDTF">2022-03-06T14:37:08Z</dcterms:created>
  <dcterms:modified xsi:type="dcterms:W3CDTF">2022-03-06T14:37:08Z</dcterms:modified>
</cp:coreProperties>
</file>

<file path=docProps/thumbnail.jpeg>
</file>